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8" r:id="rId4"/>
    <p:sldId id="268" r:id="rId5"/>
    <p:sldId id="264" r:id="rId6"/>
    <p:sldId id="265" r:id="rId7"/>
    <p:sldId id="266" r:id="rId8"/>
    <p:sldId id="259" r:id="rId9"/>
    <p:sldId id="260" r:id="rId10"/>
    <p:sldId id="261"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6" autoAdjust="0"/>
    <p:restoredTop sz="94660"/>
  </p:normalViewPr>
  <p:slideViewPr>
    <p:cSldViewPr snapToGrid="0">
      <p:cViewPr varScale="1">
        <p:scale>
          <a:sx n="75" d="100"/>
          <a:sy n="75" d="100"/>
        </p:scale>
        <p:origin x="34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6DEE-4616-4D04-8317-0443FBC825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349A80C2-7D2B-4120-886D-661B9CDD5A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A7D2A847-B7B1-4BAE-8B61-1AFFA4C1E852}"/>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4A4DA688-BD7F-4B2B-846B-9BA4B85E85D7}"/>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0E402F53-69C4-41B0-B93A-11E44516D807}"/>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1836205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602AE-CFFE-4435-8EF0-B98BF50B627A}"/>
              </a:ext>
            </a:extLst>
          </p:cNvPr>
          <p:cNvSpPr>
            <a:spLocks noGrp="1"/>
          </p:cNvSpPr>
          <p:nvPr>
            <p:ph type="title"/>
          </p:nvPr>
        </p:nvSpPr>
        <p:spPr/>
        <p:txBody>
          <a:bodyPr/>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9A0950A0-DC6F-4898-8A01-8EA3EA743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23E17FBB-D349-4D62-9F62-37F9920D9C6E}"/>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160A6B6E-2FBD-45F2-BBB1-C54A8D78985A}"/>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C49234EE-ED6A-4129-95D2-E1A7CCF6F8C4}"/>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72297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7B3946-D465-41B2-96EC-1D13CFA635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K"/>
          </a:p>
        </p:txBody>
      </p:sp>
      <p:sp>
        <p:nvSpPr>
          <p:cNvPr id="3" name="Vertical Text Placeholder 2">
            <a:extLst>
              <a:ext uri="{FF2B5EF4-FFF2-40B4-BE49-F238E27FC236}">
                <a16:creationId xmlns:a16="http://schemas.microsoft.com/office/drawing/2014/main" id="{BA2E820F-05C9-4BBA-B7D5-0DC9BB804B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E0958A71-3294-4DAB-A05E-BAE3781C6E29}"/>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BAC982F6-553D-4CC0-B556-58948E48820C}"/>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218F8380-DBEE-46C7-9CA4-27A72CD03F71}"/>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2366105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F00ED-05B1-4FE8-98DB-8422409C479E}"/>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7BA3C489-F586-458A-869D-A00D04FC9F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E2EEA225-1DF0-4D99-86AD-56D39B50717B}"/>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AF9D441C-BA47-4A26-9EBE-0E08833EB49D}"/>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55273E73-5EF6-44FB-BC78-5CBFA440CAE4}"/>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3958516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07080-3509-4605-9B83-A560F66EE1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K"/>
          </a:p>
        </p:txBody>
      </p:sp>
      <p:sp>
        <p:nvSpPr>
          <p:cNvPr id="3" name="Text Placeholder 2">
            <a:extLst>
              <a:ext uri="{FF2B5EF4-FFF2-40B4-BE49-F238E27FC236}">
                <a16:creationId xmlns:a16="http://schemas.microsoft.com/office/drawing/2014/main" id="{5713197A-5460-42BB-9959-D861E6CFE6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152ECA-2719-424D-9ACA-7F6702176B3C}"/>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5B5890DA-ED9A-4593-882E-519582E0B11F}"/>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DBF9E4EA-0BD7-41A3-A00D-28983DDA1D15}"/>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333093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B5BE7-3BD0-4A59-908F-76039EB34B4F}"/>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BE126D85-8633-45D5-A295-6DEC8255A0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Content Placeholder 3">
            <a:extLst>
              <a:ext uri="{FF2B5EF4-FFF2-40B4-BE49-F238E27FC236}">
                <a16:creationId xmlns:a16="http://schemas.microsoft.com/office/drawing/2014/main" id="{EBDC9A65-7B49-40AB-8743-4376EEA526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Date Placeholder 4">
            <a:extLst>
              <a:ext uri="{FF2B5EF4-FFF2-40B4-BE49-F238E27FC236}">
                <a16:creationId xmlns:a16="http://schemas.microsoft.com/office/drawing/2014/main" id="{63F6FD54-67FE-4D4E-B1D4-00A9065C6F48}"/>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6" name="Footer Placeholder 5">
            <a:extLst>
              <a:ext uri="{FF2B5EF4-FFF2-40B4-BE49-F238E27FC236}">
                <a16:creationId xmlns:a16="http://schemas.microsoft.com/office/drawing/2014/main" id="{8D31FC65-E20D-4AA8-88BC-886001FB5C85}"/>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1A06DB83-2C1B-4A79-B1BF-02D8CE2A2FF7}"/>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947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AB3BE-7CA4-46B1-ACBF-8BD4FA13A73B}"/>
              </a:ext>
            </a:extLst>
          </p:cNvPr>
          <p:cNvSpPr>
            <a:spLocks noGrp="1"/>
          </p:cNvSpPr>
          <p:nvPr>
            <p:ph type="title"/>
          </p:nvPr>
        </p:nvSpPr>
        <p:spPr>
          <a:xfrm>
            <a:off x="839788" y="365125"/>
            <a:ext cx="10515600" cy="1325563"/>
          </a:xfrm>
        </p:spPr>
        <p:txBody>
          <a:bodyPr/>
          <a:lstStyle/>
          <a:p>
            <a:r>
              <a:rPr lang="en-US"/>
              <a:t>Click to edit Master title style</a:t>
            </a:r>
            <a:endParaRPr lang="en-HK"/>
          </a:p>
        </p:txBody>
      </p:sp>
      <p:sp>
        <p:nvSpPr>
          <p:cNvPr id="3" name="Text Placeholder 2">
            <a:extLst>
              <a:ext uri="{FF2B5EF4-FFF2-40B4-BE49-F238E27FC236}">
                <a16:creationId xmlns:a16="http://schemas.microsoft.com/office/drawing/2014/main" id="{5F7C4EA8-C01B-4323-BAAC-59E3D318B9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F6B12A-6A29-44AF-B8C3-41FCD28360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5" name="Text Placeholder 4">
            <a:extLst>
              <a:ext uri="{FF2B5EF4-FFF2-40B4-BE49-F238E27FC236}">
                <a16:creationId xmlns:a16="http://schemas.microsoft.com/office/drawing/2014/main" id="{8168417D-48F1-42E2-986E-B62A0FD3FE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7423C8-D5B5-4E6D-8120-21A438E0F3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7" name="Date Placeholder 6">
            <a:extLst>
              <a:ext uri="{FF2B5EF4-FFF2-40B4-BE49-F238E27FC236}">
                <a16:creationId xmlns:a16="http://schemas.microsoft.com/office/drawing/2014/main" id="{1BA87AEE-B70C-4E62-AA34-46D880ACF7E2}"/>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8" name="Footer Placeholder 7">
            <a:extLst>
              <a:ext uri="{FF2B5EF4-FFF2-40B4-BE49-F238E27FC236}">
                <a16:creationId xmlns:a16="http://schemas.microsoft.com/office/drawing/2014/main" id="{9F697A66-1838-4934-94FD-4B6F69814601}"/>
              </a:ext>
            </a:extLst>
          </p:cNvPr>
          <p:cNvSpPr>
            <a:spLocks noGrp="1"/>
          </p:cNvSpPr>
          <p:nvPr>
            <p:ph type="ftr" sz="quarter" idx="11"/>
          </p:nvPr>
        </p:nvSpPr>
        <p:spPr/>
        <p:txBody>
          <a:bodyPr/>
          <a:lstStyle/>
          <a:p>
            <a:endParaRPr lang="en-HK"/>
          </a:p>
        </p:txBody>
      </p:sp>
      <p:sp>
        <p:nvSpPr>
          <p:cNvPr id="9" name="Slide Number Placeholder 8">
            <a:extLst>
              <a:ext uri="{FF2B5EF4-FFF2-40B4-BE49-F238E27FC236}">
                <a16:creationId xmlns:a16="http://schemas.microsoft.com/office/drawing/2014/main" id="{A611587D-F415-4E37-91E2-53D117A49A55}"/>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676493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6053A-B0C4-4AA9-93A3-9B54097C9EF8}"/>
              </a:ext>
            </a:extLst>
          </p:cNvPr>
          <p:cNvSpPr>
            <a:spLocks noGrp="1"/>
          </p:cNvSpPr>
          <p:nvPr>
            <p:ph type="title"/>
          </p:nvPr>
        </p:nvSpPr>
        <p:spPr/>
        <p:txBody>
          <a:bodyPr/>
          <a:lstStyle/>
          <a:p>
            <a:r>
              <a:rPr lang="en-US"/>
              <a:t>Click to edit Master title style</a:t>
            </a:r>
            <a:endParaRPr lang="en-HK"/>
          </a:p>
        </p:txBody>
      </p:sp>
      <p:sp>
        <p:nvSpPr>
          <p:cNvPr id="3" name="Date Placeholder 2">
            <a:extLst>
              <a:ext uri="{FF2B5EF4-FFF2-40B4-BE49-F238E27FC236}">
                <a16:creationId xmlns:a16="http://schemas.microsoft.com/office/drawing/2014/main" id="{0574E9B4-C185-4143-87E5-2C6E5886C013}"/>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4" name="Footer Placeholder 3">
            <a:extLst>
              <a:ext uri="{FF2B5EF4-FFF2-40B4-BE49-F238E27FC236}">
                <a16:creationId xmlns:a16="http://schemas.microsoft.com/office/drawing/2014/main" id="{CFD386D2-B7AD-453B-8A2D-27FD8208A29E}"/>
              </a:ext>
            </a:extLst>
          </p:cNvPr>
          <p:cNvSpPr>
            <a:spLocks noGrp="1"/>
          </p:cNvSpPr>
          <p:nvPr>
            <p:ph type="ftr" sz="quarter" idx="11"/>
          </p:nvPr>
        </p:nvSpPr>
        <p:spPr/>
        <p:txBody>
          <a:bodyPr/>
          <a:lstStyle/>
          <a:p>
            <a:endParaRPr lang="en-HK"/>
          </a:p>
        </p:txBody>
      </p:sp>
      <p:sp>
        <p:nvSpPr>
          <p:cNvPr id="5" name="Slide Number Placeholder 4">
            <a:extLst>
              <a:ext uri="{FF2B5EF4-FFF2-40B4-BE49-F238E27FC236}">
                <a16:creationId xmlns:a16="http://schemas.microsoft.com/office/drawing/2014/main" id="{CE8D85AB-9D7E-4BF8-BF6D-2594A321E3DA}"/>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3308127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7C39D-04F7-4AF0-80C7-BFD09BC2A068}"/>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3" name="Footer Placeholder 2">
            <a:extLst>
              <a:ext uri="{FF2B5EF4-FFF2-40B4-BE49-F238E27FC236}">
                <a16:creationId xmlns:a16="http://schemas.microsoft.com/office/drawing/2014/main" id="{07031D57-7DFF-468C-9ABD-B0BA03AB32B5}"/>
              </a:ext>
            </a:extLst>
          </p:cNvPr>
          <p:cNvSpPr>
            <a:spLocks noGrp="1"/>
          </p:cNvSpPr>
          <p:nvPr>
            <p:ph type="ftr" sz="quarter" idx="11"/>
          </p:nvPr>
        </p:nvSpPr>
        <p:spPr/>
        <p:txBody>
          <a:bodyPr/>
          <a:lstStyle/>
          <a:p>
            <a:endParaRPr lang="en-HK"/>
          </a:p>
        </p:txBody>
      </p:sp>
      <p:sp>
        <p:nvSpPr>
          <p:cNvPr id="4" name="Slide Number Placeholder 3">
            <a:extLst>
              <a:ext uri="{FF2B5EF4-FFF2-40B4-BE49-F238E27FC236}">
                <a16:creationId xmlns:a16="http://schemas.microsoft.com/office/drawing/2014/main" id="{D765588A-FC88-4B68-8C06-EFC7354F4673}"/>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3179151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15023-90CE-40B7-854A-0815F505BC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Content Placeholder 2">
            <a:extLst>
              <a:ext uri="{FF2B5EF4-FFF2-40B4-BE49-F238E27FC236}">
                <a16:creationId xmlns:a16="http://schemas.microsoft.com/office/drawing/2014/main" id="{ECE4C335-72BA-4B6D-918F-9D96E1C00F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Text Placeholder 3">
            <a:extLst>
              <a:ext uri="{FF2B5EF4-FFF2-40B4-BE49-F238E27FC236}">
                <a16:creationId xmlns:a16="http://schemas.microsoft.com/office/drawing/2014/main" id="{083E8E6D-5C24-4784-8163-8028F4075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65017A-4DAE-4A8D-8C82-1A53AA35F38A}"/>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6" name="Footer Placeholder 5">
            <a:extLst>
              <a:ext uri="{FF2B5EF4-FFF2-40B4-BE49-F238E27FC236}">
                <a16:creationId xmlns:a16="http://schemas.microsoft.com/office/drawing/2014/main" id="{D443A986-FB9D-4F41-936D-8107B0C17B6C}"/>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83DCDCF5-4436-41A5-8633-8840C1FCC348}"/>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1848684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B4B62-786C-4FCE-85AC-2BB215D3C0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K"/>
          </a:p>
        </p:txBody>
      </p:sp>
      <p:sp>
        <p:nvSpPr>
          <p:cNvPr id="3" name="Picture Placeholder 2">
            <a:extLst>
              <a:ext uri="{FF2B5EF4-FFF2-40B4-BE49-F238E27FC236}">
                <a16:creationId xmlns:a16="http://schemas.microsoft.com/office/drawing/2014/main" id="{38EA7054-889A-40F8-840E-26B645853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K"/>
          </a:p>
        </p:txBody>
      </p:sp>
      <p:sp>
        <p:nvSpPr>
          <p:cNvPr id="4" name="Text Placeholder 3">
            <a:extLst>
              <a:ext uri="{FF2B5EF4-FFF2-40B4-BE49-F238E27FC236}">
                <a16:creationId xmlns:a16="http://schemas.microsoft.com/office/drawing/2014/main" id="{1AB7B162-5616-4373-B4FF-E0ACE663BF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A26105-EA2A-4EB9-8FD3-F2FA18C076C7}"/>
              </a:ext>
            </a:extLst>
          </p:cNvPr>
          <p:cNvSpPr>
            <a:spLocks noGrp="1"/>
          </p:cNvSpPr>
          <p:nvPr>
            <p:ph type="dt" sz="half" idx="10"/>
          </p:nvPr>
        </p:nvSpPr>
        <p:spPr/>
        <p:txBody>
          <a:bodyPr/>
          <a:lstStyle/>
          <a:p>
            <a:fld id="{7BAC6673-74B5-4A63-9382-2980A2187F87}" type="datetimeFigureOut">
              <a:rPr lang="en-HK" smtClean="0"/>
              <a:t>25/2/2020</a:t>
            </a:fld>
            <a:endParaRPr lang="en-HK"/>
          </a:p>
        </p:txBody>
      </p:sp>
      <p:sp>
        <p:nvSpPr>
          <p:cNvPr id="6" name="Footer Placeholder 5">
            <a:extLst>
              <a:ext uri="{FF2B5EF4-FFF2-40B4-BE49-F238E27FC236}">
                <a16:creationId xmlns:a16="http://schemas.microsoft.com/office/drawing/2014/main" id="{9F9E86B1-D65F-448C-BD75-924EE3FE6B49}"/>
              </a:ext>
            </a:extLst>
          </p:cNvPr>
          <p:cNvSpPr>
            <a:spLocks noGrp="1"/>
          </p:cNvSpPr>
          <p:nvPr>
            <p:ph type="ftr" sz="quarter" idx="11"/>
          </p:nvPr>
        </p:nvSpPr>
        <p:spPr/>
        <p:txBody>
          <a:bodyPr/>
          <a:lstStyle/>
          <a:p>
            <a:endParaRPr lang="en-HK"/>
          </a:p>
        </p:txBody>
      </p:sp>
      <p:sp>
        <p:nvSpPr>
          <p:cNvPr id="7" name="Slide Number Placeholder 6">
            <a:extLst>
              <a:ext uri="{FF2B5EF4-FFF2-40B4-BE49-F238E27FC236}">
                <a16:creationId xmlns:a16="http://schemas.microsoft.com/office/drawing/2014/main" id="{26B6D767-EE35-46EA-AB3D-636873AA22EC}"/>
              </a:ext>
            </a:extLst>
          </p:cNvPr>
          <p:cNvSpPr>
            <a:spLocks noGrp="1"/>
          </p:cNvSpPr>
          <p:nvPr>
            <p:ph type="sldNum" sz="quarter" idx="12"/>
          </p:nvPr>
        </p:nvSpPr>
        <p:spPr/>
        <p:txBody>
          <a:bodyPr/>
          <a:lstStyle/>
          <a:p>
            <a:fld id="{5D876B19-602E-4D6B-BB9E-E2145FA5B575}" type="slidenum">
              <a:rPr lang="en-HK" smtClean="0"/>
              <a:t>‹#›</a:t>
            </a:fld>
            <a:endParaRPr lang="en-HK"/>
          </a:p>
        </p:txBody>
      </p:sp>
    </p:spTree>
    <p:extLst>
      <p:ext uri="{BB962C8B-B14F-4D97-AF65-F5344CB8AC3E}">
        <p14:creationId xmlns:p14="http://schemas.microsoft.com/office/powerpoint/2010/main" val="3593685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2314B9-5A8E-4A4A-B5FE-3FF6CD3789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B7E2EE80-B74D-4D97-8BAA-BF0C994FC9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C0ABA771-1DB0-4EB4-BAC1-CEF9F8627C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AC6673-74B5-4A63-9382-2980A2187F87}" type="datetimeFigureOut">
              <a:rPr lang="en-HK" smtClean="0"/>
              <a:t>25/2/2020</a:t>
            </a:fld>
            <a:endParaRPr lang="en-HK"/>
          </a:p>
        </p:txBody>
      </p:sp>
      <p:sp>
        <p:nvSpPr>
          <p:cNvPr id="5" name="Footer Placeholder 4">
            <a:extLst>
              <a:ext uri="{FF2B5EF4-FFF2-40B4-BE49-F238E27FC236}">
                <a16:creationId xmlns:a16="http://schemas.microsoft.com/office/drawing/2014/main" id="{3D1A3771-F792-42D0-BC60-951CDB42D3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9D235E18-0AAC-4BFC-AB4A-F84D55B066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76B19-602E-4D6B-BB9E-E2145FA5B575}" type="slidenum">
              <a:rPr lang="en-HK" smtClean="0"/>
              <a:t>‹#›</a:t>
            </a:fld>
            <a:endParaRPr lang="en-HK"/>
          </a:p>
        </p:txBody>
      </p:sp>
    </p:spTree>
    <p:extLst>
      <p:ext uri="{BB962C8B-B14F-4D97-AF65-F5344CB8AC3E}">
        <p14:creationId xmlns:p14="http://schemas.microsoft.com/office/powerpoint/2010/main" val="1628028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E65B-0F6E-43CA-9EAE-C1ACC5263C6D}"/>
              </a:ext>
            </a:extLst>
          </p:cNvPr>
          <p:cNvSpPr>
            <a:spLocks noGrp="1"/>
          </p:cNvSpPr>
          <p:nvPr>
            <p:ph type="ctrTitle"/>
          </p:nvPr>
        </p:nvSpPr>
        <p:spPr/>
        <p:txBody>
          <a:bodyPr/>
          <a:lstStyle/>
          <a:p>
            <a:r>
              <a:rPr lang="en-HK" dirty="0"/>
              <a:t>Lab3 some answers and suggestions</a:t>
            </a:r>
          </a:p>
        </p:txBody>
      </p:sp>
      <p:sp>
        <p:nvSpPr>
          <p:cNvPr id="3" name="Subtitle 2">
            <a:extLst>
              <a:ext uri="{FF2B5EF4-FFF2-40B4-BE49-F238E27FC236}">
                <a16:creationId xmlns:a16="http://schemas.microsoft.com/office/drawing/2014/main" id="{A3C2C207-F975-46B1-9E88-9AF226628455}"/>
              </a:ext>
            </a:extLst>
          </p:cNvPr>
          <p:cNvSpPr>
            <a:spLocks noGrp="1"/>
          </p:cNvSpPr>
          <p:nvPr>
            <p:ph type="subTitle" idx="1"/>
          </p:nvPr>
        </p:nvSpPr>
        <p:spPr/>
        <p:txBody>
          <a:bodyPr/>
          <a:lstStyle/>
          <a:p>
            <a:endParaRPr lang="en-HK" dirty="0"/>
          </a:p>
        </p:txBody>
      </p:sp>
    </p:spTree>
    <p:extLst>
      <p:ext uri="{BB962C8B-B14F-4D97-AF65-F5344CB8AC3E}">
        <p14:creationId xmlns:p14="http://schemas.microsoft.com/office/powerpoint/2010/main" val="3873089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FA5E2-BF31-4415-AC9B-226C680D482D}"/>
              </a:ext>
            </a:extLst>
          </p:cNvPr>
          <p:cNvSpPr>
            <a:spLocks noGrp="1"/>
          </p:cNvSpPr>
          <p:nvPr>
            <p:ph type="title"/>
          </p:nvPr>
        </p:nvSpPr>
        <p:spPr/>
        <p:txBody>
          <a:bodyPr/>
          <a:lstStyle/>
          <a:p>
            <a:r>
              <a:rPr lang="en-HK" dirty="0"/>
              <a:t>Suggestions</a:t>
            </a:r>
          </a:p>
        </p:txBody>
      </p:sp>
      <p:sp>
        <p:nvSpPr>
          <p:cNvPr id="3" name="Content Placeholder 2">
            <a:extLst>
              <a:ext uri="{FF2B5EF4-FFF2-40B4-BE49-F238E27FC236}">
                <a16:creationId xmlns:a16="http://schemas.microsoft.com/office/drawing/2014/main" id="{5269CEF9-E66D-4731-B8D4-41CEAECC23C0}"/>
              </a:ext>
            </a:extLst>
          </p:cNvPr>
          <p:cNvSpPr>
            <a:spLocks noGrp="1"/>
          </p:cNvSpPr>
          <p:nvPr>
            <p:ph idx="1"/>
          </p:nvPr>
        </p:nvSpPr>
        <p:spPr/>
        <p:txBody>
          <a:bodyPr/>
          <a:lstStyle/>
          <a:p>
            <a:r>
              <a:rPr lang="en-US" dirty="0"/>
              <a:t>Finish Lab2 before lab3 , you need almost every part you make in lab2 for lab3</a:t>
            </a:r>
          </a:p>
          <a:p>
            <a:r>
              <a:rPr lang="en-US" dirty="0"/>
              <a:t>you can also think ahead and make your lab2 easier to be modified to become lab3</a:t>
            </a:r>
          </a:p>
          <a:p>
            <a:r>
              <a:rPr lang="en-US" dirty="0"/>
              <a:t>In lab3 you can skip some of the sqrt calculation</a:t>
            </a:r>
          </a:p>
        </p:txBody>
      </p:sp>
    </p:spTree>
    <p:extLst>
      <p:ext uri="{BB962C8B-B14F-4D97-AF65-F5344CB8AC3E}">
        <p14:creationId xmlns:p14="http://schemas.microsoft.com/office/powerpoint/2010/main" val="64924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A65DC-A021-4661-8758-5DD5B3832A47}"/>
              </a:ext>
            </a:extLst>
          </p:cNvPr>
          <p:cNvSpPr>
            <a:spLocks noGrp="1"/>
          </p:cNvSpPr>
          <p:nvPr>
            <p:ph type="title"/>
          </p:nvPr>
        </p:nvSpPr>
        <p:spPr/>
        <p:txBody>
          <a:bodyPr/>
          <a:lstStyle/>
          <a:p>
            <a:r>
              <a:rPr lang="en-HK" dirty="0"/>
              <a:t>Suggestions:</a:t>
            </a:r>
          </a:p>
        </p:txBody>
      </p:sp>
      <p:sp>
        <p:nvSpPr>
          <p:cNvPr id="3" name="Content Placeholder 2">
            <a:extLst>
              <a:ext uri="{FF2B5EF4-FFF2-40B4-BE49-F238E27FC236}">
                <a16:creationId xmlns:a16="http://schemas.microsoft.com/office/drawing/2014/main" id="{AF4D6FE9-322A-4D16-A512-709EFD3C2B98}"/>
              </a:ext>
            </a:extLst>
          </p:cNvPr>
          <p:cNvSpPr>
            <a:spLocks noGrp="1"/>
          </p:cNvSpPr>
          <p:nvPr>
            <p:ph idx="1"/>
          </p:nvPr>
        </p:nvSpPr>
        <p:spPr/>
        <p:txBody>
          <a:bodyPr/>
          <a:lstStyle/>
          <a:p>
            <a:r>
              <a:rPr lang="en-HK" dirty="0"/>
              <a:t>Don’t waste array size, many students make a array x[101] but only use 0 to 99 in for loop.</a:t>
            </a:r>
          </a:p>
          <a:p>
            <a:r>
              <a:rPr lang="en-HK" dirty="0"/>
              <a:t>OR make a array x[101] then use </a:t>
            </a:r>
            <a:r>
              <a:rPr lang="en-HK" dirty="0" err="1"/>
              <a:t>i</a:t>
            </a:r>
            <a:r>
              <a:rPr lang="en-HK" dirty="0"/>
              <a:t>=1 to 100 for x[</a:t>
            </a:r>
            <a:r>
              <a:rPr lang="en-HK" dirty="0" err="1"/>
              <a:t>i</a:t>
            </a:r>
            <a:r>
              <a:rPr lang="en-HK" dirty="0"/>
              <a:t>] only</a:t>
            </a:r>
          </a:p>
        </p:txBody>
      </p:sp>
    </p:spTree>
    <p:extLst>
      <p:ext uri="{BB962C8B-B14F-4D97-AF65-F5344CB8AC3E}">
        <p14:creationId xmlns:p14="http://schemas.microsoft.com/office/powerpoint/2010/main" val="2709404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80482-8A61-48F3-B09A-E448632EF2AE}"/>
              </a:ext>
            </a:extLst>
          </p:cNvPr>
          <p:cNvSpPr>
            <a:spLocks noGrp="1"/>
          </p:cNvSpPr>
          <p:nvPr>
            <p:ph type="title"/>
          </p:nvPr>
        </p:nvSpPr>
        <p:spPr/>
        <p:txBody>
          <a:bodyPr/>
          <a:lstStyle/>
          <a:p>
            <a:r>
              <a:rPr lang="en-HK" dirty="0"/>
              <a:t>Feel Free to ask question</a:t>
            </a:r>
          </a:p>
        </p:txBody>
      </p:sp>
      <p:sp>
        <p:nvSpPr>
          <p:cNvPr id="3" name="Content Placeholder 2">
            <a:extLst>
              <a:ext uri="{FF2B5EF4-FFF2-40B4-BE49-F238E27FC236}">
                <a16:creationId xmlns:a16="http://schemas.microsoft.com/office/drawing/2014/main" id="{D9875D82-86AE-4D22-9B3D-89B8D9D17E42}"/>
              </a:ext>
            </a:extLst>
          </p:cNvPr>
          <p:cNvSpPr>
            <a:spLocks noGrp="1"/>
          </p:cNvSpPr>
          <p:nvPr>
            <p:ph idx="1"/>
          </p:nvPr>
        </p:nvSpPr>
        <p:spPr/>
        <p:txBody>
          <a:bodyPr>
            <a:normAutofit fontScale="92500" lnSpcReduction="20000"/>
          </a:bodyPr>
          <a:lstStyle/>
          <a:p>
            <a:r>
              <a:rPr lang="en-HK" dirty="0"/>
              <a:t>You can also ask things about lab2</a:t>
            </a:r>
          </a:p>
          <a:p>
            <a:r>
              <a:rPr lang="en-HK" dirty="0"/>
              <a:t>Please make sure your code can be compiled on the server</a:t>
            </a:r>
          </a:p>
          <a:p>
            <a:pPr lvl="1"/>
            <a:r>
              <a:rPr lang="en-HK" dirty="0"/>
              <a:t>If the code cannot be compiled on both server and local machine, I may deduct some of the mark</a:t>
            </a:r>
          </a:p>
          <a:p>
            <a:pPr lvl="1"/>
            <a:r>
              <a:rPr lang="en-HK" dirty="0"/>
              <a:t>Always check did you included all the library you need</a:t>
            </a:r>
          </a:p>
          <a:p>
            <a:r>
              <a:rPr lang="en-HK" dirty="0"/>
              <a:t>If you are using Python please mention the version, you can use some </a:t>
            </a:r>
            <a:r>
              <a:rPr lang="en-HK" dirty="0" err="1"/>
              <a:t>numpy</a:t>
            </a:r>
            <a:r>
              <a:rPr lang="en-HK" dirty="0"/>
              <a:t> to make your code run faster. But you need to be careful</a:t>
            </a:r>
          </a:p>
          <a:p>
            <a:pPr lvl="1"/>
            <a:r>
              <a:rPr lang="en-HK" dirty="0"/>
              <a:t>Ask TA if you are not sure can you use some of the function</a:t>
            </a:r>
          </a:p>
          <a:p>
            <a:r>
              <a:rPr lang="en-HK" dirty="0"/>
              <a:t>For Julia user, I hope you can add more comment as some operation in Julia are not obvious to understand</a:t>
            </a:r>
          </a:p>
          <a:p>
            <a:r>
              <a:rPr lang="en-HK" dirty="0"/>
              <a:t> Make sure your .</a:t>
            </a:r>
            <a:r>
              <a:rPr lang="en-HK" dirty="0" err="1"/>
              <a:t>xyz</a:t>
            </a:r>
            <a:r>
              <a:rPr lang="en-HK" dirty="0"/>
              <a:t> can be read by VMD, if your Mac cannot install/run VMD, you can ask your friend/me to test the .</a:t>
            </a:r>
            <a:r>
              <a:rPr lang="en-HK" dirty="0" err="1"/>
              <a:t>xyz</a:t>
            </a:r>
            <a:r>
              <a:rPr lang="en-HK" dirty="0"/>
              <a:t> for you.</a:t>
            </a:r>
          </a:p>
        </p:txBody>
      </p:sp>
    </p:spTree>
    <p:extLst>
      <p:ext uri="{BB962C8B-B14F-4D97-AF65-F5344CB8AC3E}">
        <p14:creationId xmlns:p14="http://schemas.microsoft.com/office/powerpoint/2010/main" val="158236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ACCD8-DF8A-414B-B115-4F92B02A4D82}"/>
              </a:ext>
            </a:extLst>
          </p:cNvPr>
          <p:cNvSpPr>
            <a:spLocks noGrp="1"/>
          </p:cNvSpPr>
          <p:nvPr>
            <p:ph type="title"/>
          </p:nvPr>
        </p:nvSpPr>
        <p:spPr/>
        <p:txBody>
          <a:bodyPr/>
          <a:lstStyle/>
          <a:p>
            <a:r>
              <a:rPr lang="en-HK" dirty="0"/>
              <a:t>Why the atoms cannot be too close during initialization</a:t>
            </a:r>
          </a:p>
        </p:txBody>
      </p:sp>
      <p:sp>
        <p:nvSpPr>
          <p:cNvPr id="3" name="Content Placeholder 2">
            <a:extLst>
              <a:ext uri="{FF2B5EF4-FFF2-40B4-BE49-F238E27FC236}">
                <a16:creationId xmlns:a16="http://schemas.microsoft.com/office/drawing/2014/main" id="{410BCFFA-0D09-414E-B05D-6A14A6D086F4}"/>
              </a:ext>
            </a:extLst>
          </p:cNvPr>
          <p:cNvSpPr>
            <a:spLocks noGrp="1"/>
          </p:cNvSpPr>
          <p:nvPr>
            <p:ph idx="1"/>
          </p:nvPr>
        </p:nvSpPr>
        <p:spPr/>
        <p:txBody>
          <a:bodyPr>
            <a:normAutofit/>
          </a:bodyPr>
          <a:lstStyle/>
          <a:p>
            <a:r>
              <a:rPr lang="en-HK" dirty="0"/>
              <a:t>IF the atoms are too close to each other they will experience very large repulsive force between them</a:t>
            </a:r>
          </a:p>
          <a:p>
            <a:r>
              <a:rPr lang="en-HK" dirty="0"/>
              <a:t>At the first time step, the large force will give the atoms a lot of velocity</a:t>
            </a:r>
          </a:p>
          <a:p>
            <a:r>
              <a:rPr lang="en-HK" dirty="0"/>
              <a:t>At high velocity your simulation will break:</a:t>
            </a:r>
          </a:p>
          <a:p>
            <a:pPr lvl="1"/>
            <a:r>
              <a:rPr lang="en-HK" dirty="0"/>
              <a:t>Atom suddenly go too close to other atoms-&gt; more speed gain</a:t>
            </a:r>
          </a:p>
          <a:p>
            <a:pPr lvl="1"/>
            <a:r>
              <a:rPr lang="en-HK" dirty="0"/>
              <a:t>Atom go pass the box boundary so far it can reflect multiple times</a:t>
            </a:r>
          </a:p>
          <a:p>
            <a:endParaRPr lang="en-HK" dirty="0"/>
          </a:p>
          <a:p>
            <a:pPr lvl="1"/>
            <a:endParaRPr lang="en-HK" dirty="0"/>
          </a:p>
        </p:txBody>
      </p:sp>
    </p:spTree>
    <p:extLst>
      <p:ext uri="{BB962C8B-B14F-4D97-AF65-F5344CB8AC3E}">
        <p14:creationId xmlns:p14="http://schemas.microsoft.com/office/powerpoint/2010/main" val="4112574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79EFB-EE0F-4D00-B59A-33D59C38955A}"/>
              </a:ext>
            </a:extLst>
          </p:cNvPr>
          <p:cNvSpPr>
            <a:spLocks noGrp="1"/>
          </p:cNvSpPr>
          <p:nvPr>
            <p:ph type="title"/>
          </p:nvPr>
        </p:nvSpPr>
        <p:spPr/>
        <p:txBody>
          <a:bodyPr/>
          <a:lstStyle/>
          <a:p>
            <a:r>
              <a:rPr lang="en-HK" dirty="0"/>
              <a:t>Why need centre of mass correction:</a:t>
            </a:r>
          </a:p>
        </p:txBody>
      </p:sp>
      <p:sp>
        <p:nvSpPr>
          <p:cNvPr id="3" name="Content Placeholder 2">
            <a:extLst>
              <a:ext uri="{FF2B5EF4-FFF2-40B4-BE49-F238E27FC236}">
                <a16:creationId xmlns:a16="http://schemas.microsoft.com/office/drawing/2014/main" id="{BD5AC5B7-171E-4D69-BC60-0BD327F818F8}"/>
              </a:ext>
            </a:extLst>
          </p:cNvPr>
          <p:cNvSpPr>
            <a:spLocks noGrp="1"/>
          </p:cNvSpPr>
          <p:nvPr>
            <p:ph idx="1"/>
          </p:nvPr>
        </p:nvSpPr>
        <p:spPr/>
        <p:txBody>
          <a:bodyPr/>
          <a:lstStyle/>
          <a:p>
            <a:r>
              <a:rPr lang="en-US" dirty="0"/>
              <a:t>Mass center correction is to remove the extra degrees of freedom of the whole group of particles because experimentally the liquid or gas is usually constrained in a container</a:t>
            </a:r>
          </a:p>
          <a:p>
            <a:r>
              <a:rPr lang="en-US" dirty="0"/>
              <a:t>So the atoms are not moving together toward a </a:t>
            </a:r>
            <a:r>
              <a:rPr lang="en-US"/>
              <a:t>same direction</a:t>
            </a:r>
            <a:endParaRPr lang="en-HK" dirty="0"/>
          </a:p>
        </p:txBody>
      </p:sp>
    </p:spTree>
    <p:extLst>
      <p:ext uri="{BB962C8B-B14F-4D97-AF65-F5344CB8AC3E}">
        <p14:creationId xmlns:p14="http://schemas.microsoft.com/office/powerpoint/2010/main" val="4218464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2CC78-950A-4B57-ACD1-E599477BAF87}"/>
              </a:ext>
            </a:extLst>
          </p:cNvPr>
          <p:cNvSpPr>
            <a:spLocks noGrp="1"/>
          </p:cNvSpPr>
          <p:nvPr>
            <p:ph type="title"/>
          </p:nvPr>
        </p:nvSpPr>
        <p:spPr/>
        <p:txBody>
          <a:bodyPr/>
          <a:lstStyle/>
          <a:p>
            <a:r>
              <a:rPr lang="en-HK" dirty="0"/>
              <a:t>Can centre of mass correction calculation is by component</a:t>
            </a:r>
          </a:p>
        </p:txBody>
      </p:sp>
      <p:sp>
        <p:nvSpPr>
          <p:cNvPr id="3" name="Content Placeholder 2">
            <a:extLst>
              <a:ext uri="{FF2B5EF4-FFF2-40B4-BE49-F238E27FC236}">
                <a16:creationId xmlns:a16="http://schemas.microsoft.com/office/drawing/2014/main" id="{72D3395A-E7C3-4075-8D1F-63FE14DEC087}"/>
              </a:ext>
            </a:extLst>
          </p:cNvPr>
          <p:cNvSpPr>
            <a:spLocks noGrp="1"/>
          </p:cNvSpPr>
          <p:nvPr>
            <p:ph idx="1"/>
          </p:nvPr>
        </p:nvSpPr>
        <p:spPr/>
        <p:txBody>
          <a:bodyPr/>
          <a:lstStyle/>
          <a:p>
            <a:r>
              <a:rPr lang="en-HK" dirty="0"/>
              <a:t>Yes, there is no difference</a:t>
            </a:r>
          </a:p>
          <a:p>
            <a:endParaRPr lang="en-HK" dirty="0"/>
          </a:p>
        </p:txBody>
      </p:sp>
    </p:spTree>
    <p:extLst>
      <p:ext uri="{BB962C8B-B14F-4D97-AF65-F5344CB8AC3E}">
        <p14:creationId xmlns:p14="http://schemas.microsoft.com/office/powerpoint/2010/main" val="1185978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EC794-1870-4FFA-B6C7-A8FD8008AFE7}"/>
              </a:ext>
            </a:extLst>
          </p:cNvPr>
          <p:cNvSpPr>
            <a:spLocks noGrp="1"/>
          </p:cNvSpPr>
          <p:nvPr>
            <p:ph type="title"/>
          </p:nvPr>
        </p:nvSpPr>
        <p:spPr/>
        <p:txBody>
          <a:bodyPr>
            <a:normAutofit fontScale="90000"/>
          </a:bodyPr>
          <a:lstStyle/>
          <a:p>
            <a:r>
              <a:rPr lang="en-HK" dirty="0"/>
              <a:t>[Lab2] Do I need to normalize the generated distribution/theoretical distribution for comparison</a:t>
            </a:r>
          </a:p>
        </p:txBody>
      </p:sp>
      <p:sp>
        <p:nvSpPr>
          <p:cNvPr id="3" name="Content Placeholder 2">
            <a:extLst>
              <a:ext uri="{FF2B5EF4-FFF2-40B4-BE49-F238E27FC236}">
                <a16:creationId xmlns:a16="http://schemas.microsoft.com/office/drawing/2014/main" id="{CBE341B8-11DF-4A1E-B29B-17D83D2AE1EE}"/>
              </a:ext>
            </a:extLst>
          </p:cNvPr>
          <p:cNvSpPr>
            <a:spLocks noGrp="1"/>
          </p:cNvSpPr>
          <p:nvPr>
            <p:ph idx="1"/>
          </p:nvPr>
        </p:nvSpPr>
        <p:spPr/>
        <p:txBody>
          <a:bodyPr/>
          <a:lstStyle/>
          <a:p>
            <a:r>
              <a:rPr lang="en-HK" dirty="0"/>
              <a:t>Yes you need to normalize the magnitude, should be missing a scale of atoms number</a:t>
            </a:r>
          </a:p>
        </p:txBody>
      </p:sp>
    </p:spTree>
    <p:extLst>
      <p:ext uri="{BB962C8B-B14F-4D97-AF65-F5344CB8AC3E}">
        <p14:creationId xmlns:p14="http://schemas.microsoft.com/office/powerpoint/2010/main" val="405620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D8EC3-B0EB-40CB-86D7-D705E87BBD64}"/>
              </a:ext>
            </a:extLst>
          </p:cNvPr>
          <p:cNvSpPr>
            <a:spLocks noGrp="1"/>
          </p:cNvSpPr>
          <p:nvPr>
            <p:ph type="title"/>
          </p:nvPr>
        </p:nvSpPr>
        <p:spPr/>
        <p:txBody>
          <a:bodyPr/>
          <a:lstStyle/>
          <a:p>
            <a:r>
              <a:rPr lang="en-HK" dirty="0"/>
              <a:t>About the unit</a:t>
            </a:r>
          </a:p>
        </p:txBody>
      </p:sp>
      <p:sp>
        <p:nvSpPr>
          <p:cNvPr id="3" name="Content Placeholder 2">
            <a:extLst>
              <a:ext uri="{FF2B5EF4-FFF2-40B4-BE49-F238E27FC236}">
                <a16:creationId xmlns:a16="http://schemas.microsoft.com/office/drawing/2014/main" id="{BBFDD6AD-07AD-4EA2-B3F7-261AC01E4166}"/>
              </a:ext>
            </a:extLst>
          </p:cNvPr>
          <p:cNvSpPr>
            <a:spLocks noGrp="1"/>
          </p:cNvSpPr>
          <p:nvPr>
            <p:ph idx="1"/>
          </p:nvPr>
        </p:nvSpPr>
        <p:spPr/>
        <p:txBody>
          <a:bodyPr/>
          <a:lstStyle/>
          <a:p>
            <a:r>
              <a:rPr lang="en-HK" dirty="0"/>
              <a:t>You need to check is your c^2 inside the mass (in MeV/c^2) included in your scaling to make your velocity dimension [Length]/[Time].</a:t>
            </a:r>
          </a:p>
          <a:p>
            <a:r>
              <a:rPr lang="en-HK" dirty="0"/>
              <a:t>One way to choose your dt is dt*(mean speed)&lt;&lt;&lt;sigma (do it using the unit you are using),or use maximum speed</a:t>
            </a:r>
          </a:p>
          <a:p>
            <a:pPr lvl="1"/>
            <a:r>
              <a:rPr lang="en-HK" dirty="0"/>
              <a:t> this will make sure your atoms will go too fast and crash in to each other in one time step</a:t>
            </a:r>
          </a:p>
          <a:p>
            <a:pPr marL="0" indent="0">
              <a:buNone/>
            </a:pPr>
            <a:endParaRPr lang="en-HK" dirty="0"/>
          </a:p>
        </p:txBody>
      </p:sp>
    </p:spTree>
    <p:extLst>
      <p:ext uri="{BB962C8B-B14F-4D97-AF65-F5344CB8AC3E}">
        <p14:creationId xmlns:p14="http://schemas.microsoft.com/office/powerpoint/2010/main" val="2771527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F54C2-0280-4495-B17A-D96581DE50DF}"/>
              </a:ext>
            </a:extLst>
          </p:cNvPr>
          <p:cNvSpPr>
            <a:spLocks noGrp="1"/>
          </p:cNvSpPr>
          <p:nvPr>
            <p:ph type="title"/>
          </p:nvPr>
        </p:nvSpPr>
        <p:spPr/>
        <p:txBody>
          <a:bodyPr/>
          <a:lstStyle/>
          <a:p>
            <a:r>
              <a:rPr lang="en-HK" dirty="0"/>
              <a:t>Running atoms</a:t>
            </a:r>
          </a:p>
        </p:txBody>
      </p:sp>
      <p:sp>
        <p:nvSpPr>
          <p:cNvPr id="3" name="Content Placeholder 2">
            <a:extLst>
              <a:ext uri="{FF2B5EF4-FFF2-40B4-BE49-F238E27FC236}">
                <a16:creationId xmlns:a16="http://schemas.microsoft.com/office/drawing/2014/main" id="{6F77E5A3-98F6-4AE6-BE7D-262CE422D285}"/>
              </a:ext>
            </a:extLst>
          </p:cNvPr>
          <p:cNvSpPr>
            <a:spLocks noGrp="1"/>
          </p:cNvSpPr>
          <p:nvPr>
            <p:ph idx="1"/>
          </p:nvPr>
        </p:nvSpPr>
        <p:spPr/>
        <p:txBody>
          <a:bodyPr/>
          <a:lstStyle/>
          <a:p>
            <a:r>
              <a:rPr lang="en-HK" dirty="0"/>
              <a:t>If all of your atoms are “running” too fast in the beginning</a:t>
            </a:r>
          </a:p>
          <a:p>
            <a:pPr lvl="1"/>
            <a:r>
              <a:rPr lang="en-HK" dirty="0"/>
              <a:t>Set a smaller time steps</a:t>
            </a:r>
          </a:p>
          <a:p>
            <a:pPr lvl="1"/>
            <a:r>
              <a:rPr lang="en-HK" dirty="0"/>
              <a:t>Set a larger initial separation.</a:t>
            </a:r>
          </a:p>
          <a:p>
            <a:r>
              <a:rPr lang="en-HK" dirty="0"/>
              <a:t>IF only 1,2 or few atoms suddenly go running crazy</a:t>
            </a:r>
          </a:p>
          <a:p>
            <a:pPr lvl="1"/>
            <a:r>
              <a:rPr lang="en-HK" dirty="0"/>
              <a:t>There may be some bugs in your code </a:t>
            </a:r>
          </a:p>
          <a:p>
            <a:pPr lvl="1"/>
            <a:r>
              <a:rPr lang="en-HK" dirty="0"/>
              <a:t>Check is the direction of your force correct </a:t>
            </a:r>
          </a:p>
          <a:p>
            <a:pPr lvl="2"/>
            <a:r>
              <a:rPr lang="en-HK" dirty="0"/>
              <a:t>Make a test case of two atoms oscillation to see are they moving normally</a:t>
            </a:r>
          </a:p>
          <a:p>
            <a:r>
              <a:rPr lang="en-HK" dirty="0"/>
              <a:t>Don’t try to fix the atoms that go too fast and fly beyond the boundary multiple box length by tweaking the boundary condition</a:t>
            </a:r>
          </a:p>
          <a:p>
            <a:pPr lvl="1"/>
            <a:r>
              <a:rPr lang="en-HK" dirty="0"/>
              <a:t>If there is some problem in your integrator, fix it.</a:t>
            </a:r>
          </a:p>
          <a:p>
            <a:endParaRPr lang="en-HK" dirty="0"/>
          </a:p>
        </p:txBody>
      </p:sp>
    </p:spTree>
    <p:extLst>
      <p:ext uri="{BB962C8B-B14F-4D97-AF65-F5344CB8AC3E}">
        <p14:creationId xmlns:p14="http://schemas.microsoft.com/office/powerpoint/2010/main" val="222033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9AD93-175D-4221-9199-91E84B955ADD}"/>
              </a:ext>
            </a:extLst>
          </p:cNvPr>
          <p:cNvSpPr>
            <a:spLocks noGrp="1"/>
          </p:cNvSpPr>
          <p:nvPr>
            <p:ph type="title"/>
          </p:nvPr>
        </p:nvSpPr>
        <p:spPr/>
        <p:txBody>
          <a:bodyPr/>
          <a:lstStyle/>
          <a:p>
            <a:r>
              <a:rPr lang="en-HK" dirty="0"/>
              <a:t>Suggestions:</a:t>
            </a:r>
          </a:p>
        </p:txBody>
      </p:sp>
      <p:sp>
        <p:nvSpPr>
          <p:cNvPr id="3" name="Content Placeholder 2">
            <a:extLst>
              <a:ext uri="{FF2B5EF4-FFF2-40B4-BE49-F238E27FC236}">
                <a16:creationId xmlns:a16="http://schemas.microsoft.com/office/drawing/2014/main" id="{B538F3FD-1455-4A1C-95EC-1E6A1A2438A7}"/>
              </a:ext>
            </a:extLst>
          </p:cNvPr>
          <p:cNvSpPr>
            <a:spLocks noGrp="1"/>
          </p:cNvSpPr>
          <p:nvPr>
            <p:ph idx="1"/>
          </p:nvPr>
        </p:nvSpPr>
        <p:spPr/>
        <p:txBody>
          <a:bodyPr/>
          <a:lstStyle/>
          <a:p>
            <a:r>
              <a:rPr lang="en-HK" dirty="0"/>
              <a:t>For lab2, you can try to do the histogram counting part inside your codes. Then output a txt file with first column is velocity, and second column is counts for excel plotting</a:t>
            </a:r>
          </a:p>
          <a:p>
            <a:r>
              <a:rPr lang="en-HK" dirty="0"/>
              <a:t>You may need to calculate Radial Distribution Function in lab4, which you also need to get the distribution.  But it will be hard to get it only using excel because the distance matrix can be very large. So if you do the practise in lab2 it will be easier to do in lab4</a:t>
            </a:r>
          </a:p>
        </p:txBody>
      </p:sp>
    </p:spTree>
    <p:extLst>
      <p:ext uri="{BB962C8B-B14F-4D97-AF65-F5344CB8AC3E}">
        <p14:creationId xmlns:p14="http://schemas.microsoft.com/office/powerpoint/2010/main" val="3659041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698</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Lab3 some answers and suggestions</vt:lpstr>
      <vt:lpstr>Feel Free to ask question</vt:lpstr>
      <vt:lpstr>Why the atoms cannot be too close during initialization</vt:lpstr>
      <vt:lpstr>Why need centre of mass correction:</vt:lpstr>
      <vt:lpstr>Can centre of mass correction calculation is by component</vt:lpstr>
      <vt:lpstr>[Lab2] Do I need to normalize the generated distribution/theoretical distribution for comparison</vt:lpstr>
      <vt:lpstr>About the unit</vt:lpstr>
      <vt:lpstr>Running atoms</vt:lpstr>
      <vt:lpstr>Suggestions:</vt:lpstr>
      <vt:lpstr>Suggestions</vt:lpstr>
      <vt:lpstr>Suggestions: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toilet now</dc:title>
  <dc:creator>Yau Lun Felix Chong</dc:creator>
  <cp:lastModifiedBy>Yau Lun Felix Chong</cp:lastModifiedBy>
  <cp:revision>16</cp:revision>
  <dcterms:created xsi:type="dcterms:W3CDTF">2020-02-25T06:05:26Z</dcterms:created>
  <dcterms:modified xsi:type="dcterms:W3CDTF">2020-02-25T10:01:49Z</dcterms:modified>
</cp:coreProperties>
</file>